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64"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6/26/2025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6/26/2025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12571</TotalTime>
  <Words>6050</Words>
  <Application>Microsoft Office PowerPoint</Application>
  <PresentationFormat>Custom</PresentationFormat>
  <Paragraphs>1143</Paragraphs>
  <Slides>87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55</cp:revision>
  <dcterms:created xsi:type="dcterms:W3CDTF">2025-01-27T00:28:04Z</dcterms:created>
  <dcterms:modified xsi:type="dcterms:W3CDTF">2025-06-27T11:04:01Z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